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358" r:id="rId4"/>
    <p:sldId id="359" r:id="rId5"/>
    <p:sldId id="360" r:id="rId6"/>
    <p:sldId id="361" r:id="rId7"/>
    <p:sldId id="362" r:id="rId8"/>
    <p:sldId id="375" r:id="rId9"/>
    <p:sldId id="363" r:id="rId10"/>
    <p:sldId id="364" r:id="rId11"/>
    <p:sldId id="365" r:id="rId12"/>
    <p:sldId id="366" r:id="rId13"/>
    <p:sldId id="367" r:id="rId14"/>
    <p:sldId id="368" r:id="rId15"/>
    <p:sldId id="31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D5FE5-1782-F2FC-8ECD-DC4745BF7E60}"/>
              </a:ext>
            </a:extLst>
          </p:cNvPr>
          <p:cNvSpPr txBox="1">
            <a:spLocks/>
          </p:cNvSpPr>
          <p:nvPr/>
        </p:nvSpPr>
        <p:spPr>
          <a:xfrm>
            <a:off x="766614" y="217418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8-3. OpenSSH </a:t>
            </a:r>
            <a:r>
              <a:rPr lang="ko-KR" altLang="en-US" sz="2200" dirty="0"/>
              <a:t>서버</a:t>
            </a:r>
            <a:endParaRPr lang="en-US" altLang="ko-KR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9F61D-FE41-1901-BC4A-130969A1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7" y="891130"/>
            <a:ext cx="9362264" cy="55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9089-5AFF-81DF-1768-FF953B93EE56}"/>
              </a:ext>
            </a:extLst>
          </p:cNvPr>
          <p:cNvSpPr txBox="1">
            <a:spLocks/>
          </p:cNvSpPr>
          <p:nvPr/>
        </p:nvSpPr>
        <p:spPr>
          <a:xfrm>
            <a:off x="766614" y="217418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8-4. OpenSSH </a:t>
            </a:r>
            <a:r>
              <a:rPr lang="ko-KR" altLang="en-US" sz="2200" dirty="0"/>
              <a:t>서버 구축</a:t>
            </a:r>
            <a:endParaRPr lang="en-US" altLang="ko-KR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FB99D7-F87C-CD2F-9A92-31380F4D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35" y="991798"/>
            <a:ext cx="9394683" cy="54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6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6F8693-B923-C74C-9C3D-43C02CEFD626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SSH</a:t>
            </a:r>
            <a:r>
              <a:rPr lang="ko-KR" altLang="en-US" b="1" dirty="0">
                <a:latin typeface="+mj-ea"/>
                <a:ea typeface="+mj-ea"/>
              </a:rPr>
              <a:t> 서버 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21301-5E40-DD90-072F-9D6AE6E6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1" y="1449273"/>
            <a:ext cx="7427809" cy="42300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ADA7713-3AB1-DA99-F4A8-6E2F64B742E0}"/>
              </a:ext>
            </a:extLst>
          </p:cNvPr>
          <p:cNvSpPr txBox="1">
            <a:spLocks/>
          </p:cNvSpPr>
          <p:nvPr/>
        </p:nvSpPr>
        <p:spPr>
          <a:xfrm>
            <a:off x="499561" y="973896"/>
            <a:ext cx="4693224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1. </a:t>
            </a:r>
            <a:r>
              <a:rPr lang="ko-KR" altLang="en-US" sz="1600" dirty="0"/>
              <a:t>리눅스 서버 </a:t>
            </a:r>
            <a:r>
              <a:rPr lang="en-US" altLang="ko-KR" sz="1600" dirty="0"/>
              <a:t>&lt;-&gt; </a:t>
            </a:r>
            <a:r>
              <a:rPr lang="ko-KR" altLang="en-US" sz="1600" dirty="0"/>
              <a:t>리눅스 서버간 </a:t>
            </a:r>
            <a:r>
              <a:rPr lang="en-US" altLang="ko-KR" sz="1600" dirty="0"/>
              <a:t>SSH </a:t>
            </a:r>
            <a:r>
              <a:rPr lang="ko-KR" altLang="en-US" sz="1600" dirty="0"/>
              <a:t>서버 연결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DD6319-4BEF-6277-F27D-F29A8B71E08C}"/>
              </a:ext>
            </a:extLst>
          </p:cNvPr>
          <p:cNvSpPr/>
          <p:nvPr/>
        </p:nvSpPr>
        <p:spPr>
          <a:xfrm>
            <a:off x="2256639" y="2302965"/>
            <a:ext cx="2245850" cy="331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94564A0-20CE-FD95-4E12-9C7811331374}"/>
              </a:ext>
            </a:extLst>
          </p:cNvPr>
          <p:cNvCxnSpPr>
            <a:cxnSpLocks/>
          </p:cNvCxnSpPr>
          <p:nvPr/>
        </p:nvCxnSpPr>
        <p:spPr>
          <a:xfrm>
            <a:off x="4509433" y="2467298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81D9A-0D71-4DF6-DDD9-AFC1AB24E3CD}"/>
              </a:ext>
            </a:extLst>
          </p:cNvPr>
          <p:cNvSpPr txBox="1"/>
          <p:nvPr/>
        </p:nvSpPr>
        <p:spPr>
          <a:xfrm>
            <a:off x="4830107" y="2349193"/>
            <a:ext cx="2820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리눅스 </a:t>
            </a:r>
            <a:r>
              <a:rPr lang="ko-KR" altLang="en-US" sz="1100" dirty="0" err="1">
                <a:solidFill>
                  <a:srgbClr val="FF0000"/>
                </a:solidFill>
                <a:latin typeface="+mj-ea"/>
                <a:ea typeface="+mj-ea"/>
              </a:rPr>
              <a:t>설치시</a:t>
            </a:r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 자동으로 </a:t>
            </a:r>
            <a:r>
              <a:rPr lang="ko-KR" altLang="en-US" sz="1100" dirty="0" err="1">
                <a:solidFill>
                  <a:srgbClr val="FF0000"/>
                </a:solidFill>
                <a:latin typeface="+mj-ea"/>
                <a:ea typeface="+mj-ea"/>
              </a:rPr>
              <a:t>설치및</a:t>
            </a:r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 작동함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1D955-92B8-440D-3383-4BE1B202BC78}"/>
              </a:ext>
            </a:extLst>
          </p:cNvPr>
          <p:cNvSpPr txBox="1"/>
          <p:nvPr/>
        </p:nvSpPr>
        <p:spPr>
          <a:xfrm>
            <a:off x="8001426" y="2935989"/>
            <a:ext cx="41038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모드에서는 아래 명령어로 방화벽 설정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(22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포트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firewall-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--permanent --zone=public --add-port=22/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firewall-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--reload 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312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3A43A0C-8832-434D-BB8E-CC1B122ADFCB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SSH</a:t>
            </a:r>
            <a:r>
              <a:rPr lang="ko-KR" altLang="en-US" b="1" dirty="0">
                <a:latin typeface="+mj-ea"/>
                <a:ea typeface="+mj-ea"/>
              </a:rPr>
              <a:t> 서버 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920C5A-E1B4-9DFD-1D83-9143BFC2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82" y="1563114"/>
            <a:ext cx="8449854" cy="30103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9C7F025-5B17-8D93-500E-D505840A5E8E}"/>
              </a:ext>
            </a:extLst>
          </p:cNvPr>
          <p:cNvSpPr txBox="1">
            <a:spLocks/>
          </p:cNvSpPr>
          <p:nvPr/>
        </p:nvSpPr>
        <p:spPr>
          <a:xfrm>
            <a:off x="826732" y="934628"/>
            <a:ext cx="4693224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2. </a:t>
            </a:r>
            <a:r>
              <a:rPr lang="ko-KR" altLang="en-US" sz="1600" dirty="0"/>
              <a:t>다른 리눅스 서버에서 </a:t>
            </a:r>
            <a:r>
              <a:rPr lang="en-US" altLang="ko-KR" sz="1600" dirty="0"/>
              <a:t>SSH </a:t>
            </a:r>
            <a:r>
              <a:rPr lang="ko-KR" altLang="en-US" sz="1600" dirty="0"/>
              <a:t>연결</a:t>
            </a:r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53A25A-3ABB-92FD-9ECA-61EED7BDD3FD}"/>
              </a:ext>
            </a:extLst>
          </p:cNvPr>
          <p:cNvSpPr/>
          <p:nvPr/>
        </p:nvSpPr>
        <p:spPr>
          <a:xfrm>
            <a:off x="3020036" y="2135186"/>
            <a:ext cx="3075963" cy="331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5BA2EA-F2D3-2550-E738-CADA767AED4E}"/>
              </a:ext>
            </a:extLst>
          </p:cNvPr>
          <p:cNvSpPr/>
          <p:nvPr/>
        </p:nvSpPr>
        <p:spPr>
          <a:xfrm>
            <a:off x="784343" y="4255011"/>
            <a:ext cx="2356635" cy="3310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48A0C9-CF36-2297-3557-1CF7767D3158}"/>
              </a:ext>
            </a:extLst>
          </p:cNvPr>
          <p:cNvCxnSpPr>
            <a:cxnSpLocks/>
          </p:cNvCxnSpPr>
          <p:nvPr/>
        </p:nvCxnSpPr>
        <p:spPr>
          <a:xfrm>
            <a:off x="3154128" y="4396953"/>
            <a:ext cx="46984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C058E4-C07E-9B01-D035-9985520A1CCE}"/>
              </a:ext>
            </a:extLst>
          </p:cNvPr>
          <p:cNvSpPr txBox="1"/>
          <p:nvPr/>
        </p:nvSpPr>
        <p:spPr>
          <a:xfrm>
            <a:off x="3563703" y="4279478"/>
            <a:ext cx="1981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FF00"/>
                </a:solidFill>
                <a:latin typeface="+mj-ea"/>
                <a:ea typeface="+mj-ea"/>
              </a:rPr>
              <a:t>100</a:t>
            </a:r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번 서버로 접속 확인</a:t>
            </a:r>
          </a:p>
        </p:txBody>
      </p:sp>
    </p:spTree>
    <p:extLst>
      <p:ext uri="{BB962C8B-B14F-4D97-AF65-F5344CB8AC3E}">
        <p14:creationId xmlns:p14="http://schemas.microsoft.com/office/powerpoint/2010/main" val="114248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26E62-B2EF-F09F-2B5C-227B772685C9}"/>
              </a:ext>
            </a:extLst>
          </p:cNvPr>
          <p:cNvSpPr txBox="1">
            <a:spLocks/>
          </p:cNvSpPr>
          <p:nvPr/>
        </p:nvSpPr>
        <p:spPr>
          <a:xfrm>
            <a:off x="643740" y="724903"/>
            <a:ext cx="4423560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3. </a:t>
            </a:r>
            <a:r>
              <a:rPr lang="ko-KR" altLang="en-US" sz="1600" dirty="0"/>
              <a:t>윈도우 환경에서 </a:t>
            </a:r>
            <a:r>
              <a:rPr lang="en-US" altLang="ko-KR" sz="1600" dirty="0"/>
              <a:t>SSH </a:t>
            </a:r>
            <a:r>
              <a:rPr lang="ko-KR" altLang="en-US" sz="1600" dirty="0"/>
              <a:t>서버</a:t>
            </a:r>
            <a:r>
              <a:rPr lang="en-US" altLang="ko-KR" sz="1600" dirty="0"/>
              <a:t>(Putty)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2B8623-5556-6C2D-BD43-D7BA2D0DCDE9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SSH</a:t>
            </a:r>
            <a:r>
              <a:rPr lang="ko-KR" altLang="en-US" b="1" dirty="0">
                <a:latin typeface="+mj-ea"/>
                <a:ea typeface="+mj-ea"/>
              </a:rPr>
              <a:t> 서버 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F2B56-236F-57AA-E434-8BCF5512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4" y="1573680"/>
            <a:ext cx="6051373" cy="45594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F39661-A1B0-40EB-DF85-0E9E88BA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98" y="2216415"/>
            <a:ext cx="5000446" cy="33882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F101D1F-7C6F-13A2-A4BE-11E2323F557A}"/>
              </a:ext>
            </a:extLst>
          </p:cNvPr>
          <p:cNvSpPr/>
          <p:nvPr/>
        </p:nvSpPr>
        <p:spPr>
          <a:xfrm>
            <a:off x="6489039" y="3651452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E721C7-F243-B03C-FDF5-D3777BFD6F2E}"/>
              </a:ext>
            </a:extLst>
          </p:cNvPr>
          <p:cNvSpPr/>
          <p:nvPr/>
        </p:nvSpPr>
        <p:spPr>
          <a:xfrm>
            <a:off x="2978091" y="2759978"/>
            <a:ext cx="1744911" cy="327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4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8. </a:t>
            </a:r>
            <a:r>
              <a:rPr lang="ko-KR" altLang="en-US" sz="2800" dirty="0">
                <a:latin typeface="+mj-ea"/>
                <a:ea typeface="+mj-ea"/>
              </a:rPr>
              <a:t>원격지 시스템 관리하기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8-1. </a:t>
            </a:r>
            <a:r>
              <a:rPr lang="ko-KR" altLang="en-US" dirty="0">
                <a:latin typeface="+mj-ea"/>
                <a:ea typeface="+mj-ea"/>
              </a:rPr>
              <a:t>텔넷 서버 개요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 8-2. </a:t>
            </a:r>
            <a:r>
              <a:rPr lang="ko-KR" altLang="en-US" sz="1800" dirty="0">
                <a:latin typeface="+mj-ea"/>
                <a:ea typeface="+mj-ea"/>
              </a:rPr>
              <a:t>텔넷 서버 구축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8</a:t>
            </a:r>
            <a:r>
              <a:rPr lang="en-US" altLang="ko-KR" sz="1800" dirty="0">
                <a:latin typeface="+mj-ea"/>
                <a:ea typeface="+mj-ea"/>
              </a:rPr>
              <a:t>-3. Open SSH </a:t>
            </a:r>
            <a:r>
              <a:rPr lang="ko-KR" altLang="en-US" sz="1800" dirty="0">
                <a:latin typeface="+mj-ea"/>
                <a:ea typeface="+mj-ea"/>
              </a:rPr>
              <a:t>서버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 8-4. Open SSH </a:t>
            </a:r>
            <a:r>
              <a:rPr lang="ko-KR" altLang="en-US" sz="1800" dirty="0">
                <a:latin typeface="+mj-ea"/>
                <a:ea typeface="+mj-ea"/>
              </a:rPr>
              <a:t>서버 구축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      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217907E-9EDB-F5B6-8957-D3C70ADDF0F9}"/>
              </a:ext>
            </a:extLst>
          </p:cNvPr>
          <p:cNvSpPr txBox="1">
            <a:spLocks/>
          </p:cNvSpPr>
          <p:nvPr/>
        </p:nvSpPr>
        <p:spPr>
          <a:xfrm>
            <a:off x="766614" y="217418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8-1. </a:t>
            </a:r>
            <a:r>
              <a:rPr lang="ko-KR" altLang="en-US" sz="2200" dirty="0"/>
              <a:t>텔넷 서버 개요</a:t>
            </a:r>
            <a:endParaRPr lang="en-US" altLang="ko-KR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322AF7-2F72-5688-8737-F8F75BA4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17" y="934013"/>
            <a:ext cx="8729917" cy="57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217907E-9EDB-F5B6-8957-D3C70ADDF0F9}"/>
              </a:ext>
            </a:extLst>
          </p:cNvPr>
          <p:cNvSpPr txBox="1">
            <a:spLocks/>
          </p:cNvSpPr>
          <p:nvPr/>
        </p:nvSpPr>
        <p:spPr>
          <a:xfrm>
            <a:off x="766614" y="217418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8-2. </a:t>
            </a:r>
            <a:r>
              <a:rPr lang="ko-KR" altLang="en-US" sz="2200" dirty="0"/>
              <a:t>텔넷 서버 구축</a:t>
            </a:r>
            <a:endParaRPr lang="en-US" altLang="ko-KR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BEEB78-1C92-1960-B72B-87D3CC68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86" y="891130"/>
            <a:ext cx="8896804" cy="57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9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6484E0-FBD4-68A7-F218-278E657B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92" y="680654"/>
            <a:ext cx="8135485" cy="54966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7B9245-2E69-7A1F-C8D9-D0D641FD3C34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텔넷 서버 설치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042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CB84A5-B066-B2BE-F5EB-E6A74B5984B2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텔넷 서버 설치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2A7A9-F05C-F892-80C2-32FB6BA5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16" y="629662"/>
            <a:ext cx="8449854" cy="179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51F41F-7862-C9C8-FF7E-C9F2A6EF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6" y="3068715"/>
            <a:ext cx="8507012" cy="36771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1C81F4-A0C9-AACC-D494-AF08E2030EA3}"/>
              </a:ext>
            </a:extLst>
          </p:cNvPr>
          <p:cNvSpPr/>
          <p:nvPr/>
        </p:nvSpPr>
        <p:spPr>
          <a:xfrm>
            <a:off x="2848402" y="1227910"/>
            <a:ext cx="3390473" cy="249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5976209-CAF0-9DE8-99B8-365A21B1E74D}"/>
              </a:ext>
            </a:extLst>
          </p:cNvPr>
          <p:cNvCxnSpPr>
            <a:cxnSpLocks/>
          </p:cNvCxnSpPr>
          <p:nvPr/>
        </p:nvCxnSpPr>
        <p:spPr>
          <a:xfrm>
            <a:off x="6244171" y="1352973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A11ECE-A60C-7B6C-DE5C-A3DFB005086A}"/>
              </a:ext>
            </a:extLst>
          </p:cNvPr>
          <p:cNvSpPr txBox="1"/>
          <p:nvPr/>
        </p:nvSpPr>
        <p:spPr>
          <a:xfrm>
            <a:off x="6564846" y="1234868"/>
            <a:ext cx="1566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텔넷 서버 설치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62C1F-484B-4FDC-0F46-B14391F0FA23}"/>
              </a:ext>
            </a:extLst>
          </p:cNvPr>
          <p:cNvSpPr/>
          <p:nvPr/>
        </p:nvSpPr>
        <p:spPr>
          <a:xfrm>
            <a:off x="2921000" y="3708488"/>
            <a:ext cx="3533775" cy="249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834F85D-DD8D-DE0B-B6FB-37C03BC1DA0F}"/>
              </a:ext>
            </a:extLst>
          </p:cNvPr>
          <p:cNvCxnSpPr>
            <a:cxnSpLocks/>
          </p:cNvCxnSpPr>
          <p:nvPr/>
        </p:nvCxnSpPr>
        <p:spPr>
          <a:xfrm>
            <a:off x="6460071" y="383355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92F5C-879A-9BD2-ECDD-ED268C572C49}"/>
              </a:ext>
            </a:extLst>
          </p:cNvPr>
          <p:cNvSpPr txBox="1"/>
          <p:nvPr/>
        </p:nvSpPr>
        <p:spPr>
          <a:xfrm>
            <a:off x="6780746" y="3715446"/>
            <a:ext cx="1566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텔넷 서비스 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CE3614-6E9D-A987-469C-F0E605F4C6F7}"/>
              </a:ext>
            </a:extLst>
          </p:cNvPr>
          <p:cNvSpPr/>
          <p:nvPr/>
        </p:nvSpPr>
        <p:spPr>
          <a:xfrm>
            <a:off x="1924050" y="4475571"/>
            <a:ext cx="2124075" cy="3838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6958F2-4B3A-8C3B-8848-83A2E332AB69}"/>
              </a:ext>
            </a:extLst>
          </p:cNvPr>
          <p:cNvCxnSpPr>
            <a:cxnSpLocks/>
          </p:cNvCxnSpPr>
          <p:nvPr/>
        </p:nvCxnSpPr>
        <p:spPr>
          <a:xfrm>
            <a:off x="4043362" y="4665401"/>
            <a:ext cx="46984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9CA68C-A728-AFAB-3845-FE406F373EE4}"/>
              </a:ext>
            </a:extLst>
          </p:cNvPr>
          <p:cNvSpPr txBox="1"/>
          <p:nvPr/>
        </p:nvSpPr>
        <p:spPr>
          <a:xfrm>
            <a:off x="4452937" y="4547926"/>
            <a:ext cx="154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실행중인 상태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5922CFB-ADEB-26B3-B362-CDD0682AB1FC}"/>
              </a:ext>
            </a:extLst>
          </p:cNvPr>
          <p:cNvSpPr txBox="1">
            <a:spLocks/>
          </p:cNvSpPr>
          <p:nvPr/>
        </p:nvSpPr>
        <p:spPr>
          <a:xfrm>
            <a:off x="766614" y="264006"/>
            <a:ext cx="2018531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1. </a:t>
            </a:r>
            <a:r>
              <a:rPr lang="ko-KR" altLang="en-US" sz="1600" dirty="0"/>
              <a:t>텔넷 서버 설치</a:t>
            </a:r>
            <a:endParaRPr lang="en-US" altLang="ko-KR" sz="16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BA405FA-2A6C-67B2-CED2-2FA94442840C}"/>
              </a:ext>
            </a:extLst>
          </p:cNvPr>
          <p:cNvSpPr txBox="1">
            <a:spLocks/>
          </p:cNvSpPr>
          <p:nvPr/>
        </p:nvSpPr>
        <p:spPr>
          <a:xfrm>
            <a:off x="818841" y="2656748"/>
            <a:ext cx="2018531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2. </a:t>
            </a:r>
            <a:r>
              <a:rPr lang="ko-KR" altLang="en-US" sz="1600" dirty="0"/>
              <a:t>텔넷 서비스 시작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5654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F3B608-7030-5C7C-6403-10287EB64660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텔넷 서버 설치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70385A-6225-C42C-A04B-9C561C2C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65" y="1022191"/>
            <a:ext cx="8526065" cy="14956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FB8395-3F20-F388-A153-B2055E94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5" y="3967917"/>
            <a:ext cx="8526064" cy="19528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D2B1D1-80D5-0880-1D79-3FAE8C951B60}"/>
              </a:ext>
            </a:extLst>
          </p:cNvPr>
          <p:cNvSpPr/>
          <p:nvPr/>
        </p:nvSpPr>
        <p:spPr>
          <a:xfrm>
            <a:off x="2819401" y="1022190"/>
            <a:ext cx="1790700" cy="449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DE8318B-EC3D-1044-3750-AC11FCEE704A}"/>
              </a:ext>
            </a:extLst>
          </p:cNvPr>
          <p:cNvCxnSpPr>
            <a:cxnSpLocks/>
          </p:cNvCxnSpPr>
          <p:nvPr/>
        </p:nvCxnSpPr>
        <p:spPr>
          <a:xfrm>
            <a:off x="4610101" y="1242504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0381FE-B662-94DE-4A74-32A91B60CAC4}"/>
              </a:ext>
            </a:extLst>
          </p:cNvPr>
          <p:cNvSpPr txBox="1"/>
          <p:nvPr/>
        </p:nvSpPr>
        <p:spPr>
          <a:xfrm>
            <a:off x="4930776" y="1124399"/>
            <a:ext cx="1666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텔넷 전용 사용자 생성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29A95E-C762-339B-A31E-333A454BB267}"/>
              </a:ext>
            </a:extLst>
          </p:cNvPr>
          <p:cNvSpPr/>
          <p:nvPr/>
        </p:nvSpPr>
        <p:spPr>
          <a:xfrm>
            <a:off x="2819401" y="3946281"/>
            <a:ext cx="2505163" cy="331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49D210-01EE-912E-EE3E-F040C6533A18}"/>
              </a:ext>
            </a:extLst>
          </p:cNvPr>
          <p:cNvCxnSpPr>
            <a:cxnSpLocks/>
          </p:cNvCxnSpPr>
          <p:nvPr/>
        </p:nvCxnSpPr>
        <p:spPr>
          <a:xfrm>
            <a:off x="5324564" y="4128494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FFBAD-0E98-0E94-CC04-96165C91E9A6}"/>
              </a:ext>
            </a:extLst>
          </p:cNvPr>
          <p:cNvSpPr txBox="1"/>
          <p:nvPr/>
        </p:nvSpPr>
        <p:spPr>
          <a:xfrm>
            <a:off x="5619839" y="3997689"/>
            <a:ext cx="1666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텔넷으로 접속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83254B-4441-47E8-8F1D-06FF9C62DEC0}"/>
              </a:ext>
            </a:extLst>
          </p:cNvPr>
          <p:cNvSpPr/>
          <p:nvPr/>
        </p:nvSpPr>
        <p:spPr>
          <a:xfrm>
            <a:off x="767565" y="5622418"/>
            <a:ext cx="2356635" cy="3310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C6BB08F-0B07-86DB-A399-043C8CBCCDD2}"/>
              </a:ext>
            </a:extLst>
          </p:cNvPr>
          <p:cNvCxnSpPr>
            <a:cxnSpLocks/>
          </p:cNvCxnSpPr>
          <p:nvPr/>
        </p:nvCxnSpPr>
        <p:spPr>
          <a:xfrm>
            <a:off x="3121342" y="5772136"/>
            <a:ext cx="46984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245327-C79B-3601-3047-3CD4F2FC9622}"/>
              </a:ext>
            </a:extLst>
          </p:cNvPr>
          <p:cNvSpPr txBox="1"/>
          <p:nvPr/>
        </p:nvSpPr>
        <p:spPr>
          <a:xfrm>
            <a:off x="3530917" y="5654661"/>
            <a:ext cx="4264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자기 자신에게 접속했지만 텔넷서버가 이상 </a:t>
            </a:r>
            <a:r>
              <a:rPr lang="ko-KR" altLang="en-US" sz="1100" dirty="0" err="1">
                <a:solidFill>
                  <a:srgbClr val="FFFF00"/>
                </a:solidFill>
                <a:latin typeface="+mj-ea"/>
                <a:ea typeface="+mj-ea"/>
              </a:rPr>
              <a:t>없다라는</a:t>
            </a:r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 것을 확인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186AEFB-3806-AC9C-1DF7-C022E9BFEDB4}"/>
              </a:ext>
            </a:extLst>
          </p:cNvPr>
          <p:cNvSpPr txBox="1">
            <a:spLocks/>
          </p:cNvSpPr>
          <p:nvPr/>
        </p:nvSpPr>
        <p:spPr>
          <a:xfrm>
            <a:off x="767565" y="561929"/>
            <a:ext cx="2272980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3. </a:t>
            </a:r>
            <a:r>
              <a:rPr lang="ko-KR" altLang="en-US" sz="1600" dirty="0"/>
              <a:t>텔넷 전용 사용자 생성</a:t>
            </a:r>
            <a:endParaRPr lang="en-US" altLang="ko-KR" sz="16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CA086D3-E1F8-6B88-405D-8C0B3246A097}"/>
              </a:ext>
            </a:extLst>
          </p:cNvPr>
          <p:cNvSpPr txBox="1">
            <a:spLocks/>
          </p:cNvSpPr>
          <p:nvPr/>
        </p:nvSpPr>
        <p:spPr>
          <a:xfrm>
            <a:off x="777090" y="3552779"/>
            <a:ext cx="2272980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4. </a:t>
            </a:r>
            <a:r>
              <a:rPr lang="ko-KR" altLang="en-US" sz="1600" dirty="0"/>
              <a:t>텔넷으로 접속 테스트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5581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04E4A71-678B-D391-7177-D19976A0F570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텔넷 서버 설치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79C8-52EC-E602-362E-F31352E5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92" y="659571"/>
            <a:ext cx="8526065" cy="876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78FCC8-7678-9746-9630-77E5B5DA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22" y="2017106"/>
            <a:ext cx="6562803" cy="474411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24D948F-F076-63D5-F37E-F746C3EF2944}"/>
              </a:ext>
            </a:extLst>
          </p:cNvPr>
          <p:cNvSpPr txBox="1">
            <a:spLocks/>
          </p:cNvSpPr>
          <p:nvPr/>
        </p:nvSpPr>
        <p:spPr>
          <a:xfrm>
            <a:off x="643740" y="247604"/>
            <a:ext cx="4423560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5. </a:t>
            </a:r>
            <a:r>
              <a:rPr lang="ko-KR" altLang="en-US" sz="1600" dirty="0"/>
              <a:t>방화벽 설정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22B349-AE0C-544D-A1B4-691BAD9215B4}"/>
              </a:ext>
            </a:extLst>
          </p:cNvPr>
          <p:cNvSpPr/>
          <p:nvPr/>
        </p:nvSpPr>
        <p:spPr>
          <a:xfrm>
            <a:off x="2749549" y="1254340"/>
            <a:ext cx="1676401" cy="331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CBDB15-391F-3CBC-314D-461143E949CD}"/>
              </a:ext>
            </a:extLst>
          </p:cNvPr>
          <p:cNvSpPr/>
          <p:nvPr/>
        </p:nvSpPr>
        <p:spPr>
          <a:xfrm rot="5400000">
            <a:off x="4692768" y="1558626"/>
            <a:ext cx="331020" cy="418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011F67-5C9E-8449-B93F-5FEFD99185B2}"/>
              </a:ext>
            </a:extLst>
          </p:cNvPr>
          <p:cNvSpPr/>
          <p:nvPr/>
        </p:nvSpPr>
        <p:spPr>
          <a:xfrm>
            <a:off x="3942826" y="4681057"/>
            <a:ext cx="595618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A284F7-71CF-4BAE-0AA6-5C6D32BB4855}"/>
              </a:ext>
            </a:extLst>
          </p:cNvPr>
          <p:cNvSpPr/>
          <p:nvPr/>
        </p:nvSpPr>
        <p:spPr>
          <a:xfrm>
            <a:off x="1946246" y="2382473"/>
            <a:ext cx="1862356" cy="31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96C6FD1-8905-3A69-F3DD-B5E66A955144}"/>
              </a:ext>
            </a:extLst>
          </p:cNvPr>
          <p:cNvCxnSpPr>
            <a:cxnSpLocks/>
            <a:stCxn id="10" idx="0"/>
            <a:endCxn id="11" idx="3"/>
          </p:cNvCxnSpPr>
          <p:nvPr/>
        </p:nvCxnSpPr>
        <p:spPr>
          <a:xfrm rot="16200000" flipV="1">
            <a:off x="2955023" y="3395444"/>
            <a:ext cx="2139193" cy="43203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5A4646-B1AE-1AB2-64EF-62AC2AEE4B28}"/>
              </a:ext>
            </a:extLst>
          </p:cNvPr>
          <p:cNvSpPr txBox="1"/>
          <p:nvPr/>
        </p:nvSpPr>
        <p:spPr>
          <a:xfrm>
            <a:off x="8194373" y="3340140"/>
            <a:ext cx="41038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모드에서는 아래 명령어로 방화벽 설정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(23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포트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firewall-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--permanent --zone=public --add-port=23/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firewall-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--reload 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436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A4DA3C-E9BB-A8C2-1680-20066BD18446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텔넷 서버 설치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8952F8B-0CFF-CABE-4B39-D51226B6771F}"/>
              </a:ext>
            </a:extLst>
          </p:cNvPr>
          <p:cNvSpPr txBox="1">
            <a:spLocks/>
          </p:cNvSpPr>
          <p:nvPr/>
        </p:nvSpPr>
        <p:spPr>
          <a:xfrm>
            <a:off x="643740" y="724903"/>
            <a:ext cx="4423560" cy="41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5. </a:t>
            </a:r>
            <a:r>
              <a:rPr lang="ko-KR" altLang="en-US" sz="1600" dirty="0"/>
              <a:t>윈도우 환경에서 텔넷 </a:t>
            </a:r>
            <a:r>
              <a:rPr lang="en-US" altLang="ko-KR" sz="1600" dirty="0"/>
              <a:t>Client </a:t>
            </a:r>
            <a:r>
              <a:rPr lang="ko-KR" altLang="en-US" sz="1600" dirty="0"/>
              <a:t>설치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4C991-2F80-30F1-7992-AB2499FB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" y="1367250"/>
            <a:ext cx="6092611" cy="46335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9B5563-DC72-DD1C-117E-FFB93928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22" y="2249500"/>
            <a:ext cx="5294413" cy="1988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BEBD8A-2C8B-52BB-5F58-2E88375D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22" y="4240096"/>
            <a:ext cx="5307812" cy="53324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A31814C-68EF-2B8D-45EA-A54EFD84A0A7}"/>
              </a:ext>
            </a:extLst>
          </p:cNvPr>
          <p:cNvSpPr/>
          <p:nvPr/>
        </p:nvSpPr>
        <p:spPr>
          <a:xfrm>
            <a:off x="6321259" y="3441727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0358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5961</TotalTime>
  <Words>238</Words>
  <Application>Microsoft Office PowerPoint</Application>
  <PresentationFormat>와이드스크린</PresentationFormat>
  <Paragraphs>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50</cp:revision>
  <dcterms:created xsi:type="dcterms:W3CDTF">2022-09-13T01:29:23Z</dcterms:created>
  <dcterms:modified xsi:type="dcterms:W3CDTF">2022-11-30T08:26:36Z</dcterms:modified>
</cp:coreProperties>
</file>